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1" r:id="rId7"/>
    <p:sldId id="264" r:id="rId8"/>
    <p:sldId id="263" r:id="rId9"/>
    <p:sldId id="265" r:id="rId10"/>
    <p:sldId id="268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 varScale="1">
        <p:scale>
          <a:sx n="94" d="100"/>
          <a:sy n="94" d="100"/>
        </p:scale>
        <p:origin x="533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582308"/>
            <a:ext cx="9001462" cy="973497"/>
          </a:xfrm>
        </p:spPr>
        <p:txBody>
          <a:bodyPr/>
          <a:lstStyle/>
          <a:p>
            <a:r>
              <a:rPr lang="en-CA" dirty="0"/>
              <a:t>London lit map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An Interactive Visualization of Horror, Criminality, and Poverty in 19</a:t>
            </a:r>
            <a:r>
              <a:rPr lang="en-CA" baseline="30000" dirty="0"/>
              <a:t>th</a:t>
            </a:r>
            <a:r>
              <a:rPr lang="en-CA" dirty="0"/>
              <a:t>-Century London</a:t>
            </a:r>
          </a:p>
        </p:txBody>
      </p:sp>
    </p:spTree>
    <p:extLst>
      <p:ext uri="{BB962C8B-B14F-4D97-AF65-F5344CB8AC3E}">
        <p14:creationId xmlns:p14="http://schemas.microsoft.com/office/powerpoint/2010/main" val="2777299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67126" y="547107"/>
            <a:ext cx="103287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800" dirty="0"/>
              <a:t>Interpretations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926304" y="1889331"/>
            <a:ext cx="10353762" cy="36951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A" dirty="0"/>
              <a:t>General:</a:t>
            </a:r>
          </a:p>
          <a:p>
            <a:r>
              <a:rPr lang="en-CA" dirty="0"/>
              <a:t>A useful perspective for conveying distance</a:t>
            </a:r>
          </a:p>
          <a:p>
            <a:r>
              <a:rPr lang="en-CA" dirty="0"/>
              <a:t>Helps us understand the London of the reader/author in a way that just reading cannot</a:t>
            </a:r>
          </a:p>
          <a:p>
            <a:r>
              <a:rPr lang="en-CA" dirty="0"/>
              <a:t>Brings attention to shared space(s)</a:t>
            </a:r>
          </a:p>
          <a:p>
            <a:pPr marL="0" indent="0">
              <a:buNone/>
            </a:pPr>
            <a:r>
              <a:rPr lang="en-CA" dirty="0"/>
              <a:t>Specific:</a:t>
            </a:r>
          </a:p>
          <a:p>
            <a:r>
              <a:rPr lang="en-CA" dirty="0">
                <a:effectLst/>
              </a:rPr>
              <a:t>Stories often take place in a particular region</a:t>
            </a:r>
          </a:p>
          <a:p>
            <a:r>
              <a:rPr lang="en-CA" i="1" dirty="0">
                <a:effectLst/>
              </a:rPr>
              <a:t>Dracula</a:t>
            </a:r>
            <a:r>
              <a:rPr lang="en-CA" dirty="0">
                <a:effectLst/>
              </a:rPr>
              <a:t> engages with the space of the Whitechapel Murders</a:t>
            </a:r>
          </a:p>
          <a:p>
            <a:endParaRPr lang="en-CA" dirty="0">
              <a:effectLst/>
            </a:endParaRP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533744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6304" y="1889331"/>
            <a:ext cx="10353762" cy="3695136"/>
          </a:xfrm>
        </p:spPr>
        <p:txBody>
          <a:bodyPr/>
          <a:lstStyle/>
          <a:p>
            <a:r>
              <a:rPr lang="en-CA" dirty="0"/>
              <a:t>Preparing Booth’s map.</a:t>
            </a:r>
          </a:p>
          <a:p>
            <a:pPr lvl="1"/>
            <a:r>
              <a:rPr lang="en-CA" dirty="0"/>
              <a:t>Sourcing and combining images (still not satisfied)</a:t>
            </a:r>
          </a:p>
          <a:p>
            <a:pPr lvl="1"/>
            <a:r>
              <a:rPr lang="en-CA" dirty="0"/>
              <a:t>The </a:t>
            </a:r>
            <a:r>
              <a:rPr lang="en-CA" dirty="0" err="1"/>
              <a:t>Maptiler</a:t>
            </a:r>
            <a:r>
              <a:rPr lang="en-CA" dirty="0"/>
              <a:t> solution?</a:t>
            </a:r>
          </a:p>
          <a:p>
            <a:pPr lvl="1"/>
            <a:endParaRPr lang="en-CA" dirty="0"/>
          </a:p>
          <a:p>
            <a:r>
              <a:rPr lang="en-CA" dirty="0">
                <a:effectLst/>
              </a:rPr>
              <a:t>Need to scrape analog (still the best way)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TextBox 3"/>
          <p:cNvSpPr txBox="1"/>
          <p:nvPr/>
        </p:nvSpPr>
        <p:spPr>
          <a:xfrm>
            <a:off x="926304" y="636914"/>
            <a:ext cx="103287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800" dirty="0"/>
              <a:t>Challenges</a:t>
            </a:r>
          </a:p>
        </p:txBody>
      </p:sp>
    </p:spTree>
    <p:extLst>
      <p:ext uri="{BB962C8B-B14F-4D97-AF65-F5344CB8AC3E}">
        <p14:creationId xmlns:p14="http://schemas.microsoft.com/office/powerpoint/2010/main" val="35113242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6304" y="1889331"/>
            <a:ext cx="10353762" cy="3695136"/>
          </a:xfrm>
        </p:spPr>
        <p:txBody>
          <a:bodyPr>
            <a:normAutofit lnSpcReduction="10000"/>
          </a:bodyPr>
          <a:lstStyle/>
          <a:p>
            <a:r>
              <a:rPr lang="en-CA" dirty="0"/>
              <a:t>Get in touch with the Booth Archive (</a:t>
            </a:r>
            <a:r>
              <a:rPr lang="en-CA" dirty="0" err="1"/>
              <a:t>PhoneBooth</a:t>
            </a:r>
            <a:r>
              <a:rPr lang="en-CA" dirty="0"/>
              <a:t> app)</a:t>
            </a:r>
          </a:p>
          <a:p>
            <a:r>
              <a:rPr lang="en-CA" dirty="0"/>
              <a:t>Integrate something more elegant than window boxes (modal or, ideally, sidebar)</a:t>
            </a:r>
          </a:p>
          <a:p>
            <a:r>
              <a:rPr lang="en-CA" dirty="0"/>
              <a:t>Aesthetic changes</a:t>
            </a:r>
          </a:p>
          <a:p>
            <a:r>
              <a:rPr lang="en-CA" dirty="0"/>
              <a:t>More maps (filters)</a:t>
            </a:r>
          </a:p>
          <a:p>
            <a:r>
              <a:rPr lang="en-CA" dirty="0"/>
              <a:t>Add more content!</a:t>
            </a:r>
          </a:p>
          <a:p>
            <a:r>
              <a:rPr lang="en-CA" dirty="0"/>
              <a:t>Integrate other projects (East Coast Horrors).</a:t>
            </a:r>
          </a:p>
          <a:p>
            <a:r>
              <a:rPr lang="en-CA" dirty="0"/>
              <a:t>Explore similar projects: Saskatoon Experience Map (working title), Drugs and </a:t>
            </a:r>
            <a:r>
              <a:rPr lang="en-CA"/>
              <a:t>Travel Literature</a:t>
            </a:r>
            <a:endParaRPr lang="en-CA" dirty="0"/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TextBox 3"/>
          <p:cNvSpPr txBox="1"/>
          <p:nvPr/>
        </p:nvSpPr>
        <p:spPr>
          <a:xfrm>
            <a:off x="926304" y="636914"/>
            <a:ext cx="103287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800" dirty="0"/>
              <a:t>Reflection/Future Pursuits</a:t>
            </a:r>
          </a:p>
        </p:txBody>
      </p:sp>
    </p:spTree>
    <p:extLst>
      <p:ext uri="{BB962C8B-B14F-4D97-AF65-F5344CB8AC3E}">
        <p14:creationId xmlns:p14="http://schemas.microsoft.com/office/powerpoint/2010/main" val="974987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6304" y="1889331"/>
            <a:ext cx="10353762" cy="3695136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A map of 19</a:t>
            </a:r>
            <a:r>
              <a:rPr lang="en-CA" baseline="30000" dirty="0"/>
              <a:t>th</a:t>
            </a:r>
            <a:r>
              <a:rPr lang="en-CA" dirty="0"/>
              <a:t>-Century London that explores the intersection between contemporary perceptions of Fantasy Horror, Crime, and Poverty:</a:t>
            </a:r>
          </a:p>
          <a:p>
            <a:r>
              <a:rPr lang="en-CA" dirty="0"/>
              <a:t>Use the Charles Booth Poverty Map as Our Map</a:t>
            </a:r>
          </a:p>
          <a:p>
            <a:r>
              <a:rPr lang="en-CA" dirty="0"/>
              <a:t>Plot Significant References in 19</a:t>
            </a:r>
            <a:r>
              <a:rPr lang="en-CA" baseline="30000" dirty="0"/>
              <a:t>th</a:t>
            </a:r>
            <a:r>
              <a:rPr lang="en-CA" dirty="0"/>
              <a:t>-Century Horror Fiction onto the Map with its Text</a:t>
            </a:r>
          </a:p>
          <a:p>
            <a:r>
              <a:rPr lang="en-CA" dirty="0"/>
              <a:t>Plot Influential and Infamous Contemporary Crimes as well (e.g. the Whitechapel Murders)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26304" y="636914"/>
            <a:ext cx="103287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800" dirty="0"/>
              <a:t>Our Project</a:t>
            </a:r>
          </a:p>
        </p:txBody>
      </p:sp>
    </p:spTree>
    <p:extLst>
      <p:ext uri="{BB962C8B-B14F-4D97-AF65-F5344CB8AC3E}">
        <p14:creationId xmlns:p14="http://schemas.microsoft.com/office/powerpoint/2010/main" val="403263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6304" y="1467911"/>
            <a:ext cx="10353762" cy="3695136"/>
          </a:xfrm>
        </p:spPr>
        <p:txBody>
          <a:bodyPr/>
          <a:lstStyle/>
          <a:p>
            <a:pPr marL="0" indent="0" algn="ctr">
              <a:buNone/>
            </a:pPr>
            <a:r>
              <a:rPr lang="en-CA" dirty="0"/>
              <a:t>Dracula in London: London in Dracula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38813" y="572494"/>
            <a:ext cx="103287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800" dirty="0"/>
              <a:t>Inspirations and Influences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8092" y="1965509"/>
            <a:ext cx="8850186" cy="475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875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6304" y="1467911"/>
            <a:ext cx="10353762" cy="3695136"/>
          </a:xfrm>
        </p:spPr>
        <p:txBody>
          <a:bodyPr/>
          <a:lstStyle/>
          <a:p>
            <a:pPr marL="0" indent="0" algn="ctr">
              <a:buNone/>
            </a:pPr>
            <a:r>
              <a:rPr lang="en-CA" dirty="0"/>
              <a:t>Toronto Poetry Map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38813" y="572494"/>
            <a:ext cx="103287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800" dirty="0"/>
              <a:t>Inspirations and Influences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985" y="1962908"/>
            <a:ext cx="10058400" cy="4491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386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6304" y="1467911"/>
            <a:ext cx="10353762" cy="3695136"/>
          </a:xfrm>
        </p:spPr>
        <p:txBody>
          <a:bodyPr/>
          <a:lstStyle/>
          <a:p>
            <a:pPr marL="0" indent="0" algn="ctr">
              <a:buNone/>
            </a:pPr>
            <a:r>
              <a:rPr lang="en-CA" dirty="0"/>
              <a:t>Lit Long Edinburgh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26304" y="636914"/>
            <a:ext cx="103287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800" dirty="0"/>
              <a:t>Inspirations and Influences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476" y="2065711"/>
            <a:ext cx="10058400" cy="4427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8017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6304" y="1467911"/>
            <a:ext cx="10353762" cy="3695136"/>
          </a:xfrm>
        </p:spPr>
        <p:txBody>
          <a:bodyPr/>
          <a:lstStyle/>
          <a:p>
            <a:pPr marL="0" indent="0" algn="ctr">
              <a:buNone/>
            </a:pPr>
            <a:r>
              <a:rPr lang="en-CA" dirty="0" err="1"/>
              <a:t>Usask</a:t>
            </a:r>
            <a:r>
              <a:rPr lang="en-CA" dirty="0"/>
              <a:t> Grub Street Project (1720 London)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26304" y="636914"/>
            <a:ext cx="103287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800" dirty="0"/>
              <a:t>Inspirations and Influences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8626" y="1963973"/>
            <a:ext cx="9253349" cy="4353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142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0305" y="1914950"/>
            <a:ext cx="6746919" cy="473494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6304" y="1467911"/>
            <a:ext cx="10353762" cy="3695136"/>
          </a:xfrm>
        </p:spPr>
        <p:txBody>
          <a:bodyPr/>
          <a:lstStyle/>
          <a:p>
            <a:pPr marL="0" indent="0" algn="ctr">
              <a:buNone/>
            </a:pPr>
            <a:r>
              <a:rPr lang="en-CA" dirty="0"/>
              <a:t>Charles Booth Poverty Map (19</a:t>
            </a:r>
            <a:r>
              <a:rPr lang="en-CA" baseline="30000" dirty="0"/>
              <a:t>th</a:t>
            </a:r>
            <a:r>
              <a:rPr lang="en-CA" dirty="0"/>
              <a:t>-Century)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26304" y="636914"/>
            <a:ext cx="103287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800" dirty="0"/>
              <a:t>Inspirations and Influences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813" y="1914950"/>
            <a:ext cx="1591332" cy="466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969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6304" y="1889331"/>
            <a:ext cx="10353762" cy="3695136"/>
          </a:xfrm>
        </p:spPr>
        <p:txBody>
          <a:bodyPr/>
          <a:lstStyle/>
          <a:p>
            <a:r>
              <a:rPr lang="en-CA" dirty="0" err="1"/>
              <a:t>Zoomable</a:t>
            </a:r>
            <a:r>
              <a:rPr lang="en-CA" dirty="0"/>
              <a:t>, </a:t>
            </a:r>
            <a:r>
              <a:rPr lang="en-CA" dirty="0" err="1"/>
              <a:t>Pannable</a:t>
            </a:r>
            <a:r>
              <a:rPr lang="en-CA" dirty="0"/>
              <a:t> Map</a:t>
            </a:r>
          </a:p>
          <a:p>
            <a:r>
              <a:rPr lang="en-CA" dirty="0"/>
              <a:t>Transparency Overlay with 19</a:t>
            </a:r>
            <a:r>
              <a:rPr lang="en-CA" baseline="30000" dirty="0"/>
              <a:t>th</a:t>
            </a:r>
            <a:r>
              <a:rPr lang="en-CA" dirty="0"/>
              <a:t>-Century Booth Map and Map of Modern London</a:t>
            </a:r>
          </a:p>
          <a:p>
            <a:r>
              <a:rPr lang="en-CA" dirty="0"/>
              <a:t>Interactive Point, Route, and Area Markers with Accompanying Text</a:t>
            </a:r>
          </a:p>
          <a:p>
            <a:r>
              <a:rPr lang="en-CA" dirty="0"/>
              <a:t>Filter by Work, Event</a:t>
            </a:r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TextBox 3"/>
          <p:cNvSpPr txBox="1"/>
          <p:nvPr/>
        </p:nvSpPr>
        <p:spPr>
          <a:xfrm>
            <a:off x="926304" y="636914"/>
            <a:ext cx="103287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800" dirty="0"/>
              <a:t>Functionality</a:t>
            </a:r>
          </a:p>
        </p:txBody>
      </p:sp>
    </p:spTree>
    <p:extLst>
      <p:ext uri="{BB962C8B-B14F-4D97-AF65-F5344CB8AC3E}">
        <p14:creationId xmlns:p14="http://schemas.microsoft.com/office/powerpoint/2010/main" val="2353789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69154" y="2645328"/>
            <a:ext cx="103287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800" dirty="0"/>
              <a:t>Demo Now!</a:t>
            </a:r>
          </a:p>
        </p:txBody>
      </p:sp>
    </p:spTree>
    <p:extLst>
      <p:ext uri="{BB962C8B-B14F-4D97-AF65-F5344CB8AC3E}">
        <p14:creationId xmlns:p14="http://schemas.microsoft.com/office/powerpoint/2010/main" val="35300607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97</TotalTime>
  <Words>293</Words>
  <Application>Microsoft Office PowerPoint</Application>
  <PresentationFormat>Widescreen</PresentationFormat>
  <Paragraphs>49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Bookman Old Style</vt:lpstr>
      <vt:lpstr>Rockwell</vt:lpstr>
      <vt:lpstr>Damask</vt:lpstr>
      <vt:lpstr>London lit map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Dase</dc:creator>
  <cp:lastModifiedBy>Kyle Dase</cp:lastModifiedBy>
  <cp:revision>11</cp:revision>
  <dcterms:created xsi:type="dcterms:W3CDTF">2016-04-20T06:30:58Z</dcterms:created>
  <dcterms:modified xsi:type="dcterms:W3CDTF">2016-05-17T15:17:36Z</dcterms:modified>
</cp:coreProperties>
</file>

<file path=docProps/thumbnail.jpeg>
</file>